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35" autoAdjust="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64036A-76FE-433A-B451-24403DCBB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E87B93A-10BF-4619-BA77-7FF12D2A3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B53B112-A873-46A7-9A04-AD4AD374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46FF-B6DE-46C1-8E67-23016F2A5B5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9D82D9-E217-4533-BA61-4F5F0B27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286CEC4-84F3-4F74-B5C1-C4453B58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A00F-AC14-4092-9B78-B305F39F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926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83A30C-A03F-4D1E-A8D6-A75127FB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BFBBD77-4C57-41EF-9AA2-F926E7A1A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0EF3BB-2A48-4875-B7D7-E5D82EDD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46FF-B6DE-46C1-8E67-23016F2A5B5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60B9A8F-B3D3-4D79-8C8F-1F901FC5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A0F5E1-C47F-402A-9D9D-193D2445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A00F-AC14-4092-9B78-B305F39F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72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89F7BA8-6357-42BB-83D8-5EAD69A22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F62CD83-6D3F-4FD5-A79B-947901F46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F3BCB8F-61CC-4D01-AFF9-FD4D8767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46FF-B6DE-46C1-8E67-23016F2A5B5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8B3C59-7951-45BE-BE0E-79C0F683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8BC6D9-A964-4B0D-8252-8119071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A00F-AC14-4092-9B78-B305F39F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79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5B84E3-AC9B-4E8B-B8F0-C34D9C7A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79909C-710A-45DE-BB01-183495E21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B87824-33B2-4C93-ACAB-6E4BAA0C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46FF-B6DE-46C1-8E67-23016F2A5B5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14139E-5F2E-4070-B807-20929C27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793A91-2B44-4AD2-9AB3-C2EE5D57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A00F-AC14-4092-9B78-B305F39F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40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DAE1BB-C44A-4E78-B5F5-34225174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D9E4A4A-5477-4441-AF8E-3C72726D2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5D39F7-2C48-4C20-AD22-9C097087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46FF-B6DE-46C1-8E67-23016F2A5B5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4B158F-14C3-4C4C-AB74-B99BB01A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8F88C3-916B-4096-9DD1-A3258644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A00F-AC14-4092-9B78-B305F39F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95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B94421-FF27-4545-8F27-09F4F657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4E774C-6454-436A-A8D4-59E9A6F20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35CFD34-462C-41D2-9101-CFE7CAFF8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A1C6CD1-9C26-45B9-BAC0-A367812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46FF-B6DE-46C1-8E67-23016F2A5B5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6BA7296-3711-48A8-9C66-68DB6C92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E116362-6F94-41AA-BA97-AF69E6D9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A00F-AC14-4092-9B78-B305F39F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1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327AD-14E5-445C-A3F6-CDAFAF28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CD0A056-FADA-421E-835A-B2769D774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001E055-158F-4F6E-B2A5-D64B1F224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25CEAF8-C4C6-4E4C-A623-3E1813628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4D3713A-F2B7-4137-A775-5C0A09834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8E4BA92-9A64-4464-8B14-EB51A62B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46FF-B6DE-46C1-8E67-23016F2A5B5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DFBFDB1-A32C-4143-8E87-7CB961AB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9C14300-5E89-446A-AFE0-7909B89C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A00F-AC14-4092-9B78-B305F39F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524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360AEB-375B-4CFD-918A-1E7706D9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253562-2C14-4FCE-A4A8-1D6C2CF63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46FF-B6DE-46C1-8E67-23016F2A5B5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E96EF99-DCDF-4D6B-A77D-4D83883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5B8E358-AD0F-4689-AE48-30C74840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A00F-AC14-4092-9B78-B305F39F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76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2627CBF-A7E0-42D9-9604-25850293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46FF-B6DE-46C1-8E67-23016F2A5B5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46DFB5A-2BA6-43A7-94B0-08D6EFD7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D22AC0E-667D-4787-B330-CBB360B0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A00F-AC14-4092-9B78-B305F39F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87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6E7AF6-1145-4543-8EB5-05A2C0E4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0DCE53-ABBB-4A1E-ADE3-0671DB82D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541375E-B6DF-4A17-8242-B497E6D74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CCDB4FF-C16F-41B3-BDF3-73794B6E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46FF-B6DE-46C1-8E67-23016F2A5B5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02DBCB3-E24C-459B-88EC-79BA5F1D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1F574C7-B317-41FF-AC5A-EC482E37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A00F-AC14-4092-9B78-B305F39F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898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842EAE-22F2-497E-A3BD-13F2713D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085B624-459C-4BE9-AAEC-D675DB2AD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E99F38C-9E62-45A5-8AB1-51EB6CE00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3CC2279-C1D2-4C50-ABC7-D363DA80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46FF-B6DE-46C1-8E67-23016F2A5B5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FA27C19-2687-4451-8CAB-C161D8AC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1FD0DF-2402-490A-9CFA-08417AE2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A00F-AC14-4092-9B78-B305F39F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496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A67045E-70BA-4B55-A4EC-1CEC9193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4AA0BF5-DE09-4008-AFCF-2791B28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78F7236-C04F-432E-93E2-A42081D46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C46FF-B6DE-46C1-8E67-23016F2A5B5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84C25F-597B-4543-855D-964BF8CD2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E86C3E-9BA2-4785-900E-C97D3C0A9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A00F-AC14-4092-9B78-B305F39F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92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2.jp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23EEAB-0EC8-4805-A960-83F84A43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8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 Bükki Nemzeti Park</a:t>
            </a:r>
          </a:p>
        </p:txBody>
      </p:sp>
    </p:spTree>
    <p:extLst>
      <p:ext uri="{BB962C8B-B14F-4D97-AF65-F5344CB8AC3E}">
        <p14:creationId xmlns:p14="http://schemas.microsoft.com/office/powerpoint/2010/main" val="216334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5AF5BC-0090-4521-96D3-A97C1604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8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Növények </a:t>
            </a:r>
            <a:r>
              <a:rPr lang="hu-HU" sz="4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(fák)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90ACDA-D997-49F4-A36B-B8D48FDFD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0257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 park mintegy 94%-át erdő borítja. A bükki erdők közül legelterjedtebbek a cseres-tölgyesek, melyeket a magasabb régiókban gyertyános-tölgyesek, majd kb. 600 méter fölött a hegyvidéki bükkösök követnek. A BNP egyik legérdekesebb helye az Őserdő, melynek bükkfái 180-200 évesek. Területén több mint 100 éve nem végeznek erdőművelési tevékenységet, sőt, a túrázókat is kitiltották onnan néhány éve.</a:t>
            </a:r>
          </a:p>
        </p:txBody>
      </p:sp>
      <p:pic>
        <p:nvPicPr>
          <p:cNvPr id="5" name="Kép 4" descr="A képen fű, fa, éjjel, park látható&#10;&#10;Automatikusan generált leírás">
            <a:extLst>
              <a:ext uri="{FF2B5EF4-FFF2-40B4-BE49-F238E27FC236}">
                <a16:creationId xmlns:a16="http://schemas.microsoft.com/office/drawing/2014/main" id="{D5DD4692-A2B6-4245-9BB9-32D9E0BD2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01" y="509397"/>
            <a:ext cx="4345277" cy="2497519"/>
          </a:xfrm>
          <a:prstGeom prst="rect">
            <a:avLst/>
          </a:prstGeom>
        </p:spPr>
      </p:pic>
      <p:pic>
        <p:nvPicPr>
          <p:cNvPr id="7" name="Kép 6" descr="A képen kültéri, fű, erdő, növény látható&#10;&#10;Automatikusan generált leírás">
            <a:extLst>
              <a:ext uri="{FF2B5EF4-FFF2-40B4-BE49-F238E27FC236}">
                <a16:creationId xmlns:a16="http://schemas.microsoft.com/office/drawing/2014/main" id="{ACAEF557-F73C-419F-BFB0-32117B3CF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01" y="3736733"/>
            <a:ext cx="4345277" cy="24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AE4ACB-A784-4CE3-A185-FE608120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88422"/>
            <a:ext cx="10515600" cy="1325563"/>
          </a:xfrm>
        </p:spPr>
        <p:txBody>
          <a:bodyPr>
            <a:normAutofit/>
          </a:bodyPr>
          <a:lstStyle/>
          <a:p>
            <a:r>
              <a:rPr lang="hu-HU" sz="8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Növények (virágok)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4AD39C-1FB7-4B6B-8753-385EAA31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44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 Olyan ritka növényfajok élnek itt, mint a tüzes liliom, a karcsú, és a moldvai sisakvirág, a sárga ibolya, valamint az északi sárkányfű. A hegyi rétek jellegzetes ékessége a nemzeti park emblémájában is szereplő szártalan bábakalács. Az orchideák közül legféltettebb a Boldogasszony papucsa (az erdei rigópohár). A nemzeti park működési területén 53 orchidea faj él.</a:t>
            </a:r>
          </a:p>
        </p:txBody>
      </p:sp>
      <p:pic>
        <p:nvPicPr>
          <p:cNvPr id="5" name="Kép 4" descr="A képen növény, virág, váza, asztal látható&#10;&#10;Automatikusan generált leírás">
            <a:extLst>
              <a:ext uri="{FF2B5EF4-FFF2-40B4-BE49-F238E27FC236}">
                <a16:creationId xmlns:a16="http://schemas.microsoft.com/office/drawing/2014/main" id="{920BA289-72C8-4331-9859-A1EDD0229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7" y="365125"/>
            <a:ext cx="1976597" cy="1745029"/>
          </a:xfrm>
          <a:prstGeom prst="rect">
            <a:avLst/>
          </a:prstGeom>
        </p:spPr>
      </p:pic>
      <p:pic>
        <p:nvPicPr>
          <p:cNvPr id="7" name="Kép 6" descr="A képen növény, virág, fű, kültéri látható&#10;&#10;Automatikusan generált leírás">
            <a:extLst>
              <a:ext uri="{FF2B5EF4-FFF2-40B4-BE49-F238E27FC236}">
                <a16:creationId xmlns:a16="http://schemas.microsoft.com/office/drawing/2014/main" id="{1AD9CBEF-2818-4B7F-9196-A4ED8F30C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38" y="365125"/>
            <a:ext cx="2426461" cy="1745029"/>
          </a:xfrm>
          <a:prstGeom prst="rect">
            <a:avLst/>
          </a:prstGeom>
        </p:spPr>
      </p:pic>
      <p:pic>
        <p:nvPicPr>
          <p:cNvPr id="9" name="Kép 8" descr="A képen növény, virág látható&#10;&#10;Automatikusan generált leírás">
            <a:extLst>
              <a:ext uri="{FF2B5EF4-FFF2-40B4-BE49-F238E27FC236}">
                <a16:creationId xmlns:a16="http://schemas.microsoft.com/office/drawing/2014/main" id="{F5D53C3A-D2E6-4F08-B043-91C6AA2F7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68" y="2333434"/>
            <a:ext cx="2285132" cy="1900814"/>
          </a:xfrm>
          <a:prstGeom prst="rect">
            <a:avLst/>
          </a:prstGeom>
        </p:spPr>
      </p:pic>
      <p:pic>
        <p:nvPicPr>
          <p:cNvPr id="11" name="Kép 10" descr="A képen virág, növény, bogáncs látható&#10;&#10;Automatikusan generált leírás">
            <a:extLst>
              <a:ext uri="{FF2B5EF4-FFF2-40B4-BE49-F238E27FC236}">
                <a16:creationId xmlns:a16="http://schemas.microsoft.com/office/drawing/2014/main" id="{B605CDD0-B20B-4D1C-AA36-E1E775005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603" y="2242958"/>
            <a:ext cx="2086317" cy="2372083"/>
          </a:xfrm>
          <a:prstGeom prst="rect">
            <a:avLst/>
          </a:prstGeom>
        </p:spPr>
      </p:pic>
      <p:pic>
        <p:nvPicPr>
          <p:cNvPr id="13" name="Kép 12" descr="A képen növény, virág, bogáncs, fű látható&#10;&#10;Automatikusan generált leírás">
            <a:extLst>
              <a:ext uri="{FF2B5EF4-FFF2-40B4-BE49-F238E27FC236}">
                <a16:creationId xmlns:a16="http://schemas.microsoft.com/office/drawing/2014/main" id="{79886B74-3D0C-4B60-872E-239E5ED04E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01" y="4542188"/>
            <a:ext cx="2701737" cy="20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A620F5-3612-4084-90A5-167BA21C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>
            <a:normAutofit/>
          </a:bodyPr>
          <a:lstStyle/>
          <a:p>
            <a:r>
              <a:rPr lang="hu-HU" sz="8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Állatok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6F1F36-D81D-4477-AFA5-12C242E47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06" y="1267396"/>
            <a:ext cx="10515599" cy="4894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 nemzeti park rovarvilágának kiemelkedően értékes tagja a bükki szerecsenboglárka. A hegyvidékekre jellemző fajok közül külön is említendő a havasi tűzlepke, a havasi cincér, az alpesi gőte, a gyepi béka, a sárgahasú unka, a fehérhátú fakopáncs és a hegyi billegető. Olyan ritka fajok költenek itt, mint kövirigó, a holló, az uhu és a ragadozók közül a fokozottan védett parlagi sas, a kerecsensólyom vagy a kígyászölyv. A hazánkban élő denevérfajok szinte mindegyike előfordult már a Bükkben. Egy különleges halfaj is van, a sebes pisztráng. Énekes madarak közül itt él a kövirigó, a vízirigó és a kis őrgébics. Az emlősök közül a hiúz már több mint tíz éve állandó lakója a bükki erdőknek. A Bükk-fennsíkon legel a híres lipicai ménes. A 21. század elején megjelent és szaporodni kezdett a farkas is.</a:t>
            </a:r>
          </a:p>
        </p:txBody>
      </p:sp>
    </p:spTree>
    <p:extLst>
      <p:ext uri="{BB962C8B-B14F-4D97-AF65-F5344CB8AC3E}">
        <p14:creationId xmlns:p14="http://schemas.microsoft.com/office/powerpoint/2010/main" val="342702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Aricia artaxerxes – bükki szerecsenboglárka">
            <a:extLst>
              <a:ext uri="{FF2B5EF4-FFF2-40B4-BE49-F238E27FC236}">
                <a16:creationId xmlns:a16="http://schemas.microsoft.com/office/drawing/2014/main" id="{E753F5AE-422E-4E7E-8C51-FE97F2EF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0" y="180456"/>
            <a:ext cx="1208976" cy="101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ycaena hippothoë – havasi tűzlepke">
            <a:extLst>
              <a:ext uri="{FF2B5EF4-FFF2-40B4-BE49-F238E27FC236}">
                <a16:creationId xmlns:a16="http://schemas.microsoft.com/office/drawing/2014/main" id="{07E39D07-1DC6-4845-A0BA-EBEBDAB6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79" y="258770"/>
            <a:ext cx="1483054" cy="101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 cincér lenyomta a dagi szöcskét | 24.hu">
            <a:extLst>
              <a:ext uri="{FF2B5EF4-FFF2-40B4-BE49-F238E27FC236}">
                <a16:creationId xmlns:a16="http://schemas.microsoft.com/office/drawing/2014/main" id="{A4472A62-A1AC-422F-A0D9-F704EB0E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44" y="247065"/>
            <a:ext cx="2101679" cy="118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58EC9A6E-000A-400F-942B-9B16385A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96" y="258770"/>
            <a:ext cx="1660004" cy="110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Gyepi béka – Wikipédia">
            <a:extLst>
              <a:ext uri="{FF2B5EF4-FFF2-40B4-BE49-F238E27FC236}">
                <a16:creationId xmlns:a16="http://schemas.microsoft.com/office/drawing/2014/main" id="{622E4427-4B8A-494B-A67D-81EE1448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18" y="196767"/>
            <a:ext cx="1872005" cy="12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Magyarországi kétéltűfajok / 24. Sárgahasú unka (Bombina variegata ...">
            <a:extLst>
              <a:ext uri="{FF2B5EF4-FFF2-40B4-BE49-F238E27FC236}">
                <a16:creationId xmlns:a16="http://schemas.microsoft.com/office/drawing/2014/main" id="{11315157-FD0F-4799-BC57-C5CE860B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6" y="1538279"/>
            <a:ext cx="1939887" cy="129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fehérhátú fakopáncs - YouTube">
            <a:extLst>
              <a:ext uri="{FF2B5EF4-FFF2-40B4-BE49-F238E27FC236}">
                <a16:creationId xmlns:a16="http://schemas.microsoft.com/office/drawing/2014/main" id="{56169A4B-6948-4040-B1C3-985277CE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55" y="1589875"/>
            <a:ext cx="2063555" cy="11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Több mint 10 év után bukkant fel újra citrombillegető Bükkalján ...">
            <a:extLst>
              <a:ext uri="{FF2B5EF4-FFF2-40B4-BE49-F238E27FC236}">
                <a16:creationId xmlns:a16="http://schemas.microsoft.com/office/drawing/2014/main" id="{53F79F80-F556-4BF7-97E6-0DEFAC77E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54" y="1548377"/>
            <a:ext cx="1690885" cy="1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Kövirigó – Wikipédia">
            <a:extLst>
              <a:ext uri="{FF2B5EF4-FFF2-40B4-BE49-F238E27FC236}">
                <a16:creationId xmlns:a16="http://schemas.microsoft.com/office/drawing/2014/main" id="{BFF0C11C-374F-4C8F-AB98-9FAAC8FFF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764" y="1728402"/>
            <a:ext cx="1939887" cy="12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lló | Magyar Madártani és Természetvédelmi Egyesület">
            <a:extLst>
              <a:ext uri="{FF2B5EF4-FFF2-40B4-BE49-F238E27FC236}">
                <a16:creationId xmlns:a16="http://schemas.microsoft.com/office/drawing/2014/main" id="{FBA394DD-4F4F-4CD9-ACE9-89E42CE43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665" y="1662373"/>
            <a:ext cx="2796721" cy="13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glyok: Uhu vagy Nagy fülesbagoly">
            <a:extLst>
              <a:ext uri="{FF2B5EF4-FFF2-40B4-BE49-F238E27FC236}">
                <a16:creationId xmlns:a16="http://schemas.microsoft.com/office/drawing/2014/main" id="{39BCF4D9-64DB-45E4-82D8-86ECE178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5" y="2838003"/>
            <a:ext cx="1881045" cy="1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rlagi sas | Magyar Madártani és Természetvédelmi Egyesület">
            <a:extLst>
              <a:ext uri="{FF2B5EF4-FFF2-40B4-BE49-F238E27FC236}">
                <a16:creationId xmlns:a16="http://schemas.microsoft.com/office/drawing/2014/main" id="{A5A5C60A-4173-47FB-8483-FD16BD7AD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49" y="3193974"/>
            <a:ext cx="2681947" cy="13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erecsensólyom | Magyar Madártani és Természetvédelmi Egyesület">
            <a:extLst>
              <a:ext uri="{FF2B5EF4-FFF2-40B4-BE49-F238E27FC236}">
                <a16:creationId xmlns:a16="http://schemas.microsoft.com/office/drawing/2014/main" id="{1C69D194-2F84-467F-BB6D-DEFAC2FA8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64" y="3193974"/>
            <a:ext cx="1168098" cy="15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ÍGYÁSZÖLYV :: Tisza-tó élővilága">
            <a:extLst>
              <a:ext uri="{FF2B5EF4-FFF2-40B4-BE49-F238E27FC236}">
                <a16:creationId xmlns:a16="http://schemas.microsoft.com/office/drawing/2014/main" id="{913CB79D-F4BD-41DB-83C7-5D00DF9F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840" y="3085953"/>
            <a:ext cx="1399347" cy="201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enevérek – Wikipédia">
            <a:extLst>
              <a:ext uri="{FF2B5EF4-FFF2-40B4-BE49-F238E27FC236}">
                <a16:creationId xmlns:a16="http://schemas.microsoft.com/office/drawing/2014/main" id="{DD6E2EE4-E88B-4574-8E34-F30D443F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712" y="3412908"/>
            <a:ext cx="2312519" cy="14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ebes pisztráng – Wikipédia">
            <a:extLst>
              <a:ext uri="{FF2B5EF4-FFF2-40B4-BE49-F238E27FC236}">
                <a16:creationId xmlns:a16="http://schemas.microsoft.com/office/drawing/2014/main" id="{229DBBA0-A79D-45E5-B2D9-EF3457E9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67" y="4948090"/>
            <a:ext cx="1283743" cy="16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urista Magazin - A hiúzok a rejtőzködés mesterei">
            <a:extLst>
              <a:ext uri="{FF2B5EF4-FFF2-40B4-BE49-F238E27FC236}">
                <a16:creationId xmlns:a16="http://schemas.microsoft.com/office/drawing/2014/main" id="{CA876A0B-0A90-4E89-A3CD-7C7BBA9EA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79" y="4978270"/>
            <a:ext cx="2260485" cy="126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Élmények völgye - Szilvásvárad - Szilvásvárad - Lipicai ménes">
            <a:extLst>
              <a:ext uri="{FF2B5EF4-FFF2-40B4-BE49-F238E27FC236}">
                <a16:creationId xmlns:a16="http://schemas.microsoft.com/office/drawing/2014/main" id="{A6ECE56E-32E9-4908-A534-B4BE9925B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23" y="5219633"/>
            <a:ext cx="2261823" cy="132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zürke farkas – Wikipédia">
            <a:extLst>
              <a:ext uri="{FF2B5EF4-FFF2-40B4-BE49-F238E27FC236}">
                <a16:creationId xmlns:a16="http://schemas.microsoft.com/office/drawing/2014/main" id="{11501447-C99C-487A-8ECF-6153B8D3C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620" y="5032223"/>
            <a:ext cx="1357901" cy="16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3497D7C-D0D4-46FE-8803-0E93155F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Nevezetességek + a park története </a:t>
            </a:r>
            <a:r>
              <a:rPr lang="hu-HU" sz="60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rövden</a:t>
            </a:r>
            <a:endParaRPr lang="hu-HU" sz="60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06777EC-DA0A-4485-96DD-F861F2ED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 Bükki Nemzeti Park ‚1976-ban alakult ki.</a:t>
            </a:r>
          </a:p>
          <a:p>
            <a:pPr marL="0" indent="0">
              <a:buNone/>
            </a:pPr>
            <a:r>
              <a:rPr lang="hu-H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 Bükk hegység legértékesebb és legszebb területeit foglalja magában.</a:t>
            </a:r>
          </a:p>
          <a:p>
            <a:pPr marL="0" indent="0">
              <a:buNone/>
            </a:pPr>
            <a:r>
              <a:rPr lang="hu-H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Jelenleg több mint 300 kisebb-nagyobb barlangot ismernek a hegységben. Többségük szigorúan védett.</a:t>
            </a:r>
          </a:p>
          <a:p>
            <a:pPr marL="0" indent="0">
              <a:buNone/>
            </a:pPr>
            <a:r>
              <a:rPr lang="hu-H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 Garadna patak vize a gyönyörű Hámori tavat. Partján épült a nemzetközi hírű Palota szálló.</a:t>
            </a:r>
          </a:p>
          <a:p>
            <a:pPr marL="0" indent="0">
              <a:buNone/>
            </a:pPr>
            <a:r>
              <a:rPr lang="hu-H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 mészégetés és a faszén készítés ősi foglalkozás a Bükkben.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6" name="Picture 4" descr="A Bükki Nemzeti Park | Park, Növények">
            <a:extLst>
              <a:ext uri="{FF2B5EF4-FFF2-40B4-BE49-F238E27FC236}">
                <a16:creationId xmlns:a16="http://schemas.microsoft.com/office/drawing/2014/main" id="{A7F73F65-2F09-4B97-9AF0-6A05CA14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29" y="1499330"/>
            <a:ext cx="2473505" cy="15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Hámori-tó a Garadna völgyében, Lillafüred határában található">
            <a:extLst>
              <a:ext uri="{FF2B5EF4-FFF2-40B4-BE49-F238E27FC236}">
                <a16:creationId xmlns:a16="http://schemas.microsoft.com/office/drawing/2014/main" id="{14209C7F-9A74-4421-A3CF-8D8E3CD6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6" y="3235692"/>
            <a:ext cx="2752725" cy="15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aszén égető - YouTube">
            <a:extLst>
              <a:ext uri="{FF2B5EF4-FFF2-40B4-BE49-F238E27FC236}">
                <a16:creationId xmlns:a16="http://schemas.microsoft.com/office/drawing/2014/main" id="{24FAA2E2-66CE-4087-B47E-82584572E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61951" y="4944330"/>
            <a:ext cx="2678293" cy="15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2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D25706B3-6AB2-419B-A0AA-D668CB5E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8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713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366</Words>
  <Application>Microsoft Office PowerPoint</Application>
  <PresentationFormat>Szélesvásznú</PresentationFormat>
  <Paragraphs>14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Bahnschrift SemiBold Condensed</vt:lpstr>
      <vt:lpstr>Calibri</vt:lpstr>
      <vt:lpstr>Calibri Light</vt:lpstr>
      <vt:lpstr>Office-téma</vt:lpstr>
      <vt:lpstr>A Bükki Nemzeti Park</vt:lpstr>
      <vt:lpstr>Növények (fák)</vt:lpstr>
      <vt:lpstr>Növények (virágok)</vt:lpstr>
      <vt:lpstr>Állatok</vt:lpstr>
      <vt:lpstr>PowerPoint-bemutató</vt:lpstr>
      <vt:lpstr>Nevezetességek + a park története rövden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Bükki Nemzeti Park</dc:title>
  <dc:creator>BaliCili@sulid.hu</dc:creator>
  <cp:lastModifiedBy>BaliCili@sulid.hu</cp:lastModifiedBy>
  <cp:revision>27</cp:revision>
  <dcterms:created xsi:type="dcterms:W3CDTF">2020-04-20T15:42:28Z</dcterms:created>
  <dcterms:modified xsi:type="dcterms:W3CDTF">2020-04-20T17:13:45Z</dcterms:modified>
</cp:coreProperties>
</file>